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86" r:id="rId5"/>
    <p:sldId id="285" r:id="rId6"/>
    <p:sldId id="284" r:id="rId7"/>
    <p:sldId id="283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1378-7037-4AE1-B9FF-F8700C366275}" type="datetimeFigureOut">
              <a:rPr lang="ru-RU" smtClean="0"/>
              <a:t>03.01.2019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191F-EEB4-40EA-9F93-A941EA36F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225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1378-7037-4AE1-B9FF-F8700C366275}" type="datetimeFigureOut">
              <a:rPr lang="ru-RU" smtClean="0"/>
              <a:t>03.01.2019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191F-EEB4-40EA-9F93-A941EA36F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8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1378-7037-4AE1-B9FF-F8700C366275}" type="datetimeFigureOut">
              <a:rPr lang="ru-RU" smtClean="0"/>
              <a:t>03.01.2019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191F-EEB4-40EA-9F93-A941EA36F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049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1378-7037-4AE1-B9FF-F8700C366275}" type="datetimeFigureOut">
              <a:rPr lang="ru-RU" smtClean="0"/>
              <a:t>03.01.2019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191F-EEB4-40EA-9F93-A941EA36F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307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1378-7037-4AE1-B9FF-F8700C366275}" type="datetimeFigureOut">
              <a:rPr lang="ru-RU" smtClean="0"/>
              <a:t>03.01.2019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191F-EEB4-40EA-9F93-A941EA36F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885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1378-7037-4AE1-B9FF-F8700C366275}" type="datetimeFigureOut">
              <a:rPr lang="ru-RU" smtClean="0"/>
              <a:t>03.01.2019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191F-EEB4-40EA-9F93-A941EA36F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187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1378-7037-4AE1-B9FF-F8700C366275}" type="datetimeFigureOut">
              <a:rPr lang="ru-RU" smtClean="0"/>
              <a:t>03.01.2019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191F-EEB4-40EA-9F93-A941EA36F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717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1378-7037-4AE1-B9FF-F8700C366275}" type="datetimeFigureOut">
              <a:rPr lang="ru-RU" smtClean="0"/>
              <a:t>03.01.2019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191F-EEB4-40EA-9F93-A941EA36F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121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1378-7037-4AE1-B9FF-F8700C366275}" type="datetimeFigureOut">
              <a:rPr lang="ru-RU" smtClean="0"/>
              <a:t>03.01.2019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191F-EEB4-40EA-9F93-A941EA36F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35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1378-7037-4AE1-B9FF-F8700C366275}" type="datetimeFigureOut">
              <a:rPr lang="ru-RU" smtClean="0"/>
              <a:t>03.01.2019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191F-EEB4-40EA-9F93-A941EA36F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3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1378-7037-4AE1-B9FF-F8700C366275}" type="datetimeFigureOut">
              <a:rPr lang="ru-RU" smtClean="0"/>
              <a:t>03.01.2019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191F-EEB4-40EA-9F93-A941EA36F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13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B1378-7037-4AE1-B9FF-F8700C366275}" type="datetimeFigureOut">
              <a:rPr lang="ru-RU" smtClean="0"/>
              <a:t>03.01.2019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3191F-EEB4-40EA-9F93-A941EA36F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08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Ð·Ð±ÑÐºÐ° Ð±ÐµÐ·Ð¾Ð¿Ð°ÑÐ½Ð¾ÑÑÐ¸ Ð´Ð»Ñ Ð´ÐµÑÐµÐ¹!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175"/>
            <a:ext cx="12110224" cy="675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14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ÐµÂ Ð¿ÑÑÐ³Ð°Ð¹Â ÑÂ Ð²ÑÑÐ¾ÑÑ Ð¡ÐºÐ°ÑÐµÑ Ð±ÐµÐ»Ð¾ÑÐºÐ° Ð¿Ð¾ Ð²ÐµÑÐºÐ°Ð¼, ÐÐ¾Ð²Ð¾ÑÐ¸Ñ Ð¿ÑÑÐ³ÑÐ½ÑÑ Ð´ÐµÑÐºÐ°Ð¼: - ÐÑÑÐ¾Ñ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3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289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Ð§ÑÐ¾Ð±Â Ð·Ð´Ð¾ÑÐ¾Ð²ÑÐ¼Ð¸Â ÑÐ°ÑÑÐ¸ Ð§Ð¸Ð¿ÑÑ Ð¼Ñ Ð¶ÐµÐ²Ð°ÑÑ Ð½Ðµ ÑÑÐ°Ð½ÐµÐ¼. ÐÑÑÑÐµ ÑÐ±Ð»Ð¾ÑÐºÐ¸ Ð´Ð¾ÑÑÐ°Ð½ÐµÐ¼ - ÐÐ°Ðº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01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546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ÐÐµ ÑÐ¾Ð´Ð¸ Ð¿Ð¾ Ð·Ð°Ð¼ÐµÑÐ·ÑÐµÐ¹ ÑÐµÐºÐµ ÐÐ° ÑÐµÑÑÑÐºÐµ ÑÐ½ÐµÐ³ Ð»ÐµÐ¶Ð¸Ñ. Ð Ð¿Ð¾Ð´ ÑÐ½ÐµÐ³Ð¾Ð¼ Ð»ÑÐ´ Ð±Ð»ÐµÑÑÐ¸Ñ. ÐÑ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178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ÐÐµ ÑÐ¾Ð±Ð¸ÑÐ°Ð¹ÑÐµ Ð³ÑÐ¸Ð±Ñ Ð¸ ÑÐ³Ð¾Ð´Ñ Ð±ÐµÐ· Ð²Ð·ÑÐ¾ÑÐ»ÑÑ! ÐÑ Ð³ÑÐ¸Ð±Ñ ÐµÑÐµ Ð½Ðµ Ð·Ð½Ð°ÐµÐ¼, Ð¡Ð°Ð¼Ð¸ Ð¸Ñ Ð½Ðµ ÑÐ¾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907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ÐÐµ Ð±ÐµÑÐ¸ Ð¸Ð½ÑÑÑÑÐ¼ÐµÐ½ÑÑ Ð±ÐµÐ· ÑÑÐ°ÑÑÐ¸Ñ ÐÐ°Ð´Ð¾ Ð²Ð·ÑÐ¾ÑÐ»ÑÐ¼ Ð¿Ð¾Ð¼Ð¾Ð³Ð°ÑÑ, ÐÐ¾ Ð½ÐµÐ»ÑÐ·Ñ Ð±ÐµÐ· ÑÐ¿ÑÐ¾ÑÐ°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187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Ð¿Ð°ÑÐ½Ð¾ ÐµÐ·Ð´Ð¸ÑÑ Ð¿Ð¾ Ð´Ð¾ÑÐ¾Ð³Ðµ Ð½Ð° Ð²ÐµÐ»Ð¾ÑÐ¸Ð¿ÐµÐ´Ðµ ÐÑÑÑÐµ Ð½ÐµÑ Ð²ÐµÐ»Ð¾ÑÐ¸Ð¿ÐµÐ´Ð° â ÐÐ´ÐµÑ Ð¾Ð½ Ð±ÑÑÑÑÐµÐ¹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361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ÐÐµ Ð¸Ð³ÑÐ°Ð¹ Ð½Ð° Ð¿ÑÐ¾ÐµÐ·Ð¶ÐµÐ¹ ÑÐ°ÑÑÐ¸ Ð´Ð¾ÑÐ¾Ð³Ð¸ ÐÐ¾Ð´ Ð¼Ð°ÑÐ¸Ð½Ñ Ð¼ÑÑ Ð»ÐµÑÐ¸Ñ, Ð Ð·Ð° Ð½Ð¸Ð¼ Ð¼Ð°Ð»ÑÑ Ð±ÐµÐ¶Ð¸Ñ!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290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ÐÐ½Ð°Ð¹ Ð·Ð½Ð°ÐºÐ¸ Ð´Ð¾ÑÐ¾Ð¶Ð½Ð¾Ð³Ð¾ Ð´Ð²Ð¸Ð¶ÐµÐ½Ð¸Ñ ÐÐ»Ñ Ð´Ð¾ÑÐ¾Ð¶Ð½Ð¾Ð³Ð¾ Ð´Ð²Ð¸Ð¶ÐµÐ½Ð¸Ñ ÐÑÑÐ´Ñ ÐµÑÑÑ Ð¸Ð·Ð¾Ð±ÑÐ°Ð¶ÐµÐ½Ð¸Ñ â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822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ÐÐµÑÐµÑÐ¾Ð´Ð¸ ÑÐ»Ð¸ÑÑ ÑÐ¾Ð»ÑÐºÐ¾ Ð² Ð¿Ð¾Ð»Ð¾Ð¶ÐµÐ½Ð½Ð¾Ð¼ Ð¼ÐµÑÑÐµ ÐÐ¾ ÑÐ¾ÑÑÐµ Ð±ÐµÐ³ÑÑ Ð¼Ð°ÑÐ¸Ð½Ñ - Ð¡Ð°Ð¼Ð¾ÑÐ²Ð°Ð»Ñ, Ð»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769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ÐÐ½Ð°Ð¹ Ð¿ÑÐ°Ð²Ð¸Ð»Ð° ÑÐ²ÐµÑÐ¾ÑÐ¾ÑÐ° ÐÐ½ÐµÐ¼ Ð¸ Ð½Ð¾ÑÑÑ ÑÑÑ Ð¸ ÑÐ°Ð¼ Ð¡Ð²ÐµÑÐ¾ÑÐ¾Ñ Ð¿Ð¾Ð¼Ð¾Ð¶ÐµÑ Ð½Ð°Ð¼ â ÐÐ³Ð¾Ð½ÑÐºÐ¸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5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Ðµ Ð²ÑÐ³Ð»ÑÐ´ÑÐ²Ð°Ð¹ Ð¸Ð· Ð¾ÑÐºÑÑÑÐ¾Ð³Ð¾ Ð¾ÐºÐ½Ð° Ð¡Ð²ÐµÑÐ¸Ñ ÑÐ¾Ð»Ð½ÑÑÐºÐ¾ Ð² Ð¾ÐºÐ¾ÑÐºÐ¾. ÐÐ° Ð¾ÐºÐ½Ðµ Ð¼ÑÑÐ»ÑÑÐµÑ ÐºÐ¾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20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247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ÐÐµ Ð¾ÑÐºÑÑÐ²Ð°Ð¹ Ð´Ð²ÐµÑÑ ÑÑÐ¶Ð¸Ð¼ Ð»ÑÐ´ÑÐ¼ ÐÐ¾Ð»Ñ Ð´Ð²ÐµÑÐ½Ð¾Ð¹ Ð·Ð²Ð¾Ð½Ð¸Ñ Ð·Ð²Ð¾Ð½Ð¾Ðº â ÐÐ¾ÑÐ¼Ð¾ÑÑÐ¸ ÑÐ¿ÐµÑÐ²Ð° Ð²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382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ÐÐµ ÑÐ°Ð·Ð³Ð¾Ð²Ð°ÑÐ¸Ð²Ð°Ð¹ Ð¿Ð¾ ÑÐµÐ»ÐµÑÐ¾Ð½Ñ Ñ Ð½ÐµÐ·Ð½Ð°ÐºÐ¾Ð¼ÑÐ¼Ð¸ Ð»ÑÐ´ÑÐ¼Ð¸ ÐÑÐ»Ð¸ ÑÐµÐ»ÐµÑÐ¾Ð½ Ð·Ð²Ð¾Ð½Ð¸Ñ, ÐÑÐ¾-ÑÐ¾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744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ÐÑÐ´Ñ Ð¾ÑÑÐ¾ÑÐ¾Ð¶ÐµÐ½ Ñ ÐºÐ¸Ð¿ÑÑÐµÐ¹ Ð²Ð¾Ð´Ð¾Ð¹ ÐÐµ ÑÐ¾Ð»ÑÐºÐ¾ Ð¾Ð³Ð¾Ð½Ñ, Ð½Ð¾ Ð¸ Ð¿Ð°Ñ Ð¾Ð±Ð¶Ð¸Ð³Ð°ÐµÑ, ÐÐ¾Ð³Ð´Ð° Ð¸Ð· Ðº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053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ÐÐµ ÐµÑÑ Ð½ÐµÐ·Ð½Ð°ÐºÐ¾Ð¼ÑÐµ ÑÐ°Ð±Ð»ÐµÑÐºÐ¸ ÐÑÐµ Ð¼Ð°Ð»ÐµÐ½ÑÐºÐ¸Ðµ Ð´ÐµÑÐºÐ¸ ÐÐ±ÑÐ·Ð°Ð½Ñ ÑÐ·Ð½Ð°ÑÑ: ÐÐ¸Ð»ÑÐ»Ð¸ Ð¸ ÑÐ°Ð±Ð»Ðµ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369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ÐÐµ ÐµÑÑ Ð³ÑÑÐ·Ð½ÑÐµ ÑÑÑÐºÑÑ Ð¸ Ð¾Ð²Ð¾ÑÐ¸ ÐÑÐ¶Ð½Ð¾, Ð´ÑÑÐ·ÑÑ, Ð·Ð° Ð·Ð´Ð¾ÑÐ¾Ð²ÑÐµÐ¼ ÑÐ»ÐµÐ´Ð¸ÑÑ. Ð Ð¿Ð¾ÑÐ¾Ð¼Ñ Ð¿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849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ÐÐµ ÑÑÐ¾Ð³Ð°Ð¹ Ð¸ Ð½Ðµ Ð´ÑÐ°Ð·Ð½Ð¸ Ð½ÐµÐ·Ð½Ð°ÐºÐ¾Ð¼ÑÑ Ð¶Ð¸Ð²Ð¾ÑÐ½ÑÑ ÐÐ¾Ð¹ Ð´ÑÑÐ¶Ð¾Ðº ÑÐ¾ Ð²ÑÐµÐ¼Ð¸ Ð»Ð°Ð´Ð¸Ñ, ÐÐ½ Ð¾Ð±Ð½ÑÑ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903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ÐÐµ ÐºÑÐ¿Ð°Ð¹ÑÑ Ð±ÐµÐ· Ð²Ð·ÑÐ¾ÑÐ»ÑÑ Ð¯ ÐºÑÐ¿Ð°ÑÑÑ, Ð½Ðµ ÑÐ¸ÑÐºÑÑ ÐÐ°Ð¿Ð»ÑÐ²Ð°ÑÑ Ð½Ð° Ð³Ð»ÑÐ±Ð¸Ð½Ñ, ÐÐ¾ÑÐ¾Ð¼Ñ ÑÑÐ¾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104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Ð¢ÐµÐ»ÐµÑÐ¾Ð½Ñ, ÐºÐ¾ÑÐ¾ÑÑÐµ Ð½ÐµÐ¾Ð±ÑÐ¾Ð´Ð¸Ð¼Ð¾ Ð¿Ð¾Ð¼Ð½Ð¸ÑÑ Ð Ð±ÑÐ´Ð½Ð¸Ð¹ Ð´ÐµÐ½Ñ Ð¸ Ð² Ð²Ð¾ÑÐºÑÐµÑÐµÐ½ÑÐµ, ÐÑÐ´Ñ ÑÐ¾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030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Ðµ Ð¸Ð³ÑÐ°Ð¹ Ñ Ð¾Ð³Ð½ÑÐ¼ ÐÐ·ÑÐ»Ð¸ ÑÐ¿Ð¸ÑÐºÐ¸ ÐºÐ°Ðº-ÑÐ¾ Ð¼ÑÑÐºÐ¸, Ð¡ÑÐ°Ð»Ð¸ Ð¸Ñ ÑÑÐ¸ÑÐ°ÑÑ Ð¼Ð°Ð»ÑÑÐºÐ¸. Ð¡Ð¿Ð¸ÑÐºÐ°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054" y="0"/>
            <a:ext cx="12304054" cy="719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137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Ðµ Ð¾ÑÑÐ°Ð²Ð»ÑÐ¹ Ð¾ÑÐºÑÑÑÑÐ¼Ð¸ ÐºÑÐ°Ð½Ñ Ñ Ð²Ð¾Ð´Ð¾Ð¹ ÐÑÐ»Ñ-Ð±ÑÐ»Ñ-Ð±ÑÐ»Ñ â Ð²Ð¾Ð´Ð° Ð±ÐµÐ¶Ð¸Ñ ÐÐ¸ÑÐºÐ° Ð² Ð²Ð°Ð½Ð½Ñ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3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Ðµ Ð¸Ð³ÑÐ°Ð¹ Ñ ÑÐ¾Ð·ÐµÑÐºÐ°Ð¼Ð¸ ÐÐ¾Ñ ÑÐ¾Ð·ÐµÑÐºÐ° Ð½Ð° ÑÑÐµÐ½Ðµ: ÐÐ°Ð´Ð¾ Ð·Ð½Ð°ÑÑ - ÑÐµÐ±Ðµ Ð¸ Ð¼Ð½Ðµ, Ð§ÑÐ¾ Ð² Ð½ÐµÑ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352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Ðµ Ð¸Ð³ÑÐ°Ð¹ÑÐµ Ñ Ð¾ÑÑÑÑÐ¼Ð¸ Ð¿ÑÐµÐ´Ð¼ÐµÑÐ°Ð¼Ð¸ ÐÐ¾Ð²Ð¾ÑÐ¸Ð» Ð»Ð¸ÑÑÐ½ÐºÑ Ð¿Ð°Ð¿Ð°: ÐÐµ Ð±ÐµÑÐ¸ Ð½Ð¾Ð¶Ð¸ Ð¸Ð· ÑÐºÐ°ÑÐ°!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8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716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Ðµ Ð·Ð°ÑÐ¾Ð²ÑÐ²Ð°Ð¹ Ñ Ð½Ð¾Ñ Ð¼ÐµÐ»ÐºÐ¸Ðµ Ð¿ÑÐµÐ´Ð¼ÐµÑÑ ÐÑÑÑ Ð·Ð°Ð¸Ð½ÑÐºÐ° Ð½Ð°ÑÑÐ», Ð¡ Ð½Ð¸Ð¼Ð¸ Ð² Ð³Ð¾ÑÑÐ¸ Ð¾Ð½ Ð¿ÑÐ¸Ñ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19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424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Ðµ Ð·Ð°Ð»ÐµÐ·Ð°Ð¹ Ð² ÑÐ·ÐºÐ¸Ðµ Ð¿ÑÐ¾ÑÐ¾Ð´Ñ Ð ÑÐ·ÐºÐ¸Ð¹ Ð±Ð°Ðº Ð·Ð°Ð»ÐµÐ·Ð»Ð° ÑÑÑÑÐºÐ° ÐÐ¾Ñ ÑÑÐ´Ð°ÑÐºÐ°, Ð²Ð¾Ñ ÐºÐ°Ð¿ÑÑÐº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865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Ðµ Ð¿ÑÑÐºÐ°Ð¹ Ð² Ð´Ð¾Ð¼ Ð¿Ð¾ÑÑÐ¾ÑÐ¾Ð½Ð½Ð¸Ñ ÐÐ¾Ð¼Ð° Ð¼Ñ Ð¾Ð´Ð½Ð¸ Ð¾ÑÑÐ°Ð»Ð¸ÑÑ, Ð Ð°ÑÑÐ°Ð»Ð¸Ð»Ð¸ÑÑ, ÑÐ°Ð·ÑÐ³ÑÐ°Ð»Ð¸ÑÑ.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06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9489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EXE</dc:creator>
  <cp:lastModifiedBy>EXE</cp:lastModifiedBy>
  <cp:revision>3</cp:revision>
  <dcterms:created xsi:type="dcterms:W3CDTF">2019-01-03T20:56:01Z</dcterms:created>
  <dcterms:modified xsi:type="dcterms:W3CDTF">2019-01-03T21:11:47Z</dcterms:modified>
</cp:coreProperties>
</file>